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Work Sans"/>
      <p:regular r:id="rId15"/>
      <p:bold r:id="rId16"/>
      <p:italic r:id="rId17"/>
      <p:boldItalic r:id="rId18"/>
    </p:embeddedFont>
    <p:embeddedFont>
      <p:font typeface="Noto Sans Symbols"/>
      <p:regular r:id="rId19"/>
      <p:bold r:id="rId20"/>
    </p:embeddedFont>
    <p:embeddedFont>
      <p:font typeface="Hubot Sans Medium"/>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otoSansSymbols-bold.fntdata"/><Relationship Id="rId11" Type="http://schemas.openxmlformats.org/officeDocument/2006/relationships/slide" Target="slides/slide7.xml"/><Relationship Id="rId22" Type="http://schemas.openxmlformats.org/officeDocument/2006/relationships/font" Target="fonts/HubotSansMedium-bold.fntdata"/><Relationship Id="rId10" Type="http://schemas.openxmlformats.org/officeDocument/2006/relationships/slide" Target="slides/slide6.xml"/><Relationship Id="rId21" Type="http://schemas.openxmlformats.org/officeDocument/2006/relationships/font" Target="fonts/HubotSansMedium-regular.fntdata"/><Relationship Id="rId13" Type="http://schemas.openxmlformats.org/officeDocument/2006/relationships/slide" Target="slides/slide9.xml"/><Relationship Id="rId24" Type="http://schemas.openxmlformats.org/officeDocument/2006/relationships/font" Target="fonts/HubotSansMedium-boldItalic.fntdata"/><Relationship Id="rId12" Type="http://schemas.openxmlformats.org/officeDocument/2006/relationships/slide" Target="slides/slide8.xml"/><Relationship Id="rId23" Type="http://schemas.openxmlformats.org/officeDocument/2006/relationships/font" Target="fonts/HubotSans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WorkSans-regular.fntdata"/><Relationship Id="rId14" Type="http://schemas.openxmlformats.org/officeDocument/2006/relationships/slide" Target="slides/slide10.xml"/><Relationship Id="rId17" Type="http://schemas.openxmlformats.org/officeDocument/2006/relationships/font" Target="fonts/WorkSans-italic.fntdata"/><Relationship Id="rId16" Type="http://schemas.openxmlformats.org/officeDocument/2006/relationships/font" Target="fonts/WorkSans-bold.fntdata"/><Relationship Id="rId5" Type="http://schemas.openxmlformats.org/officeDocument/2006/relationships/slide" Target="slides/slide1.xml"/><Relationship Id="rId19" Type="http://schemas.openxmlformats.org/officeDocument/2006/relationships/font" Target="fonts/NotoSansSymbols-regular.fntdata"/><Relationship Id="rId6" Type="http://schemas.openxmlformats.org/officeDocument/2006/relationships/slide" Target="slides/slide2.xml"/><Relationship Id="rId18" Type="http://schemas.openxmlformats.org/officeDocument/2006/relationships/font" Target="fonts/WorkSans-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76490e28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76490e284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lt1"/>
        </a:solid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0" l="0" r="0" t="0"/>
          <a:stretch/>
        </p:blipFill>
        <p:spPr>
          <a:xfrm>
            <a:off x="0" y="0"/>
            <a:ext cx="9143640" cy="5143320"/>
          </a:xfrm>
          <a:prstGeom prst="rect">
            <a:avLst/>
          </a:prstGeom>
          <a:noFill/>
          <a:ln>
            <a:noFill/>
          </a:ln>
        </p:spPr>
      </p:pic>
      <p:cxnSp>
        <p:nvCxnSpPr>
          <p:cNvPr id="8" name="Google Shape;8;p2"/>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9" name="Google Shape;9;p2"/>
          <p:cNvSpPr txBox="1"/>
          <p:nvPr>
            <p:ph type="title"/>
          </p:nvPr>
        </p:nvSpPr>
        <p:spPr>
          <a:xfrm>
            <a:off x="228600" y="1713240"/>
            <a:ext cx="7600680" cy="28998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2"/>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2">
  <p:cSld name="TITLE_ONLY_2">
    <p:bg>
      <p:bgPr>
        <a:solidFill>
          <a:schemeClr val="lt1"/>
        </a:solidFill>
      </p:bgPr>
    </p:bg>
    <p:spTree>
      <p:nvGrpSpPr>
        <p:cNvPr id="51" name="Shape 51"/>
        <p:cNvGrpSpPr/>
        <p:nvPr/>
      </p:nvGrpSpPr>
      <p:grpSpPr>
        <a:xfrm>
          <a:off x="0" y="0"/>
          <a:ext cx="0" cy="0"/>
          <a:chOff x="0" y="0"/>
          <a:chExt cx="0" cy="0"/>
        </a:xfrm>
      </p:grpSpPr>
      <p:pic>
        <p:nvPicPr>
          <p:cNvPr id="52" name="Google Shape;52;p11"/>
          <p:cNvPicPr preferRelativeResize="0"/>
          <p:nvPr/>
        </p:nvPicPr>
        <p:blipFill rotWithShape="1">
          <a:blip r:embed="rId2">
            <a:alphaModFix/>
          </a:blip>
          <a:srcRect b="0" l="0" r="0" t="0"/>
          <a:stretch/>
        </p:blipFill>
        <p:spPr>
          <a:xfrm rot="10800000">
            <a:off x="360" y="0"/>
            <a:ext cx="9143640" cy="5143320"/>
          </a:xfrm>
          <a:prstGeom prst="rect">
            <a:avLst/>
          </a:prstGeom>
          <a:noFill/>
          <a:ln>
            <a:noFill/>
          </a:ln>
        </p:spPr>
      </p:pic>
      <p:cxnSp>
        <p:nvCxnSpPr>
          <p:cNvPr id="53" name="Google Shape;53;p11"/>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54" name="Google Shape;54;p11"/>
          <p:cNvSpPr txBox="1"/>
          <p:nvPr>
            <p:ph type="title"/>
          </p:nvPr>
        </p:nvSpPr>
        <p:spPr>
          <a:xfrm>
            <a:off x="228600" y="228600"/>
            <a:ext cx="868644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2_1">
  <p:cSld name="TITLE_ONLY_2_1">
    <p:bg>
      <p:bgPr>
        <a:solidFill>
          <a:schemeClr val="lt1"/>
        </a:solidFill>
      </p:bgPr>
    </p:bg>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6423" l="12360" r="823" t="6762"/>
          <a:stretch/>
        </p:blipFill>
        <p:spPr>
          <a:xfrm flipH="1">
            <a:off x="360" y="0"/>
            <a:ext cx="9143640" cy="5143320"/>
          </a:xfrm>
          <a:prstGeom prst="rect">
            <a:avLst/>
          </a:prstGeom>
          <a:noFill/>
          <a:ln>
            <a:noFill/>
          </a:ln>
        </p:spPr>
      </p:pic>
      <p:cxnSp>
        <p:nvCxnSpPr>
          <p:cNvPr id="57" name="Google Shape;57;p12"/>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58" name="Google Shape;58;p12"/>
          <p:cNvSpPr txBox="1"/>
          <p:nvPr>
            <p:ph type="title"/>
          </p:nvPr>
        </p:nvSpPr>
        <p:spPr>
          <a:xfrm>
            <a:off x="228600" y="228600"/>
            <a:ext cx="868644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6">
  <p:cSld name="CUSTOM_6">
    <p:bg>
      <p:bgPr>
        <a:solidFill>
          <a:schemeClr val="lt1"/>
        </a:solidFill>
      </p:bgPr>
    </p:bg>
    <p:spTree>
      <p:nvGrpSpPr>
        <p:cNvPr id="59" name="Shape 59"/>
        <p:cNvGrpSpPr/>
        <p:nvPr/>
      </p:nvGrpSpPr>
      <p:grpSpPr>
        <a:xfrm>
          <a:off x="0" y="0"/>
          <a:ext cx="0" cy="0"/>
          <a:chOff x="0" y="0"/>
          <a:chExt cx="0" cy="0"/>
        </a:xfrm>
      </p:grpSpPr>
      <p:pic>
        <p:nvPicPr>
          <p:cNvPr id="60" name="Google Shape;60;p13"/>
          <p:cNvPicPr preferRelativeResize="0"/>
          <p:nvPr/>
        </p:nvPicPr>
        <p:blipFill rotWithShape="1">
          <a:blip r:embed="rId2">
            <a:alphaModFix/>
          </a:blip>
          <a:srcRect b="0" l="0" r="0" t="0"/>
          <a:stretch/>
        </p:blipFill>
        <p:spPr>
          <a:xfrm flipH="1">
            <a:off x="360" y="0"/>
            <a:ext cx="9143640" cy="5143320"/>
          </a:xfrm>
          <a:prstGeom prst="rect">
            <a:avLst/>
          </a:prstGeom>
          <a:noFill/>
          <a:ln>
            <a:noFill/>
          </a:ln>
        </p:spPr>
      </p:pic>
      <p:cxnSp>
        <p:nvCxnSpPr>
          <p:cNvPr id="61" name="Google Shape;61;p13"/>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62" name="Google Shape;62;p13"/>
          <p:cNvSpPr txBox="1"/>
          <p:nvPr>
            <p:ph type="title"/>
          </p:nvPr>
        </p:nvSpPr>
        <p:spPr>
          <a:xfrm>
            <a:off x="228600" y="1879200"/>
            <a:ext cx="2405160" cy="138492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5">
  <p:cSld name="CUSTOM_5">
    <p:bg>
      <p:bgPr>
        <a:solidFill>
          <a:schemeClr val="lt1"/>
        </a:solidFill>
      </p:bgPr>
    </p:bg>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b="1190" l="14225" r="730" t="13766"/>
          <a:stretch/>
        </p:blipFill>
        <p:spPr>
          <a:xfrm flipH="1" rot="10800000">
            <a:off x="0" y="0"/>
            <a:ext cx="9143640" cy="5143320"/>
          </a:xfrm>
          <a:prstGeom prst="rect">
            <a:avLst/>
          </a:prstGeom>
          <a:noFill/>
          <a:ln>
            <a:noFill/>
          </a:ln>
        </p:spPr>
      </p:pic>
      <p:cxnSp>
        <p:nvCxnSpPr>
          <p:cNvPr id="65" name="Google Shape;65;p14"/>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66" name="Google Shape;66;p14"/>
          <p:cNvSpPr txBox="1"/>
          <p:nvPr>
            <p:ph type="title"/>
          </p:nvPr>
        </p:nvSpPr>
        <p:spPr>
          <a:xfrm>
            <a:off x="228600" y="228600"/>
            <a:ext cx="868644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8">
  <p:cSld name="CUSTOM_8">
    <p:bg>
      <p:bgPr>
        <a:solidFill>
          <a:schemeClr val="lt1"/>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b="0" l="0" r="0" t="0"/>
          <a:stretch/>
        </p:blipFill>
        <p:spPr>
          <a:xfrm rot="10800000">
            <a:off x="360" y="0"/>
            <a:ext cx="9143640" cy="5143320"/>
          </a:xfrm>
          <a:prstGeom prst="rect">
            <a:avLst/>
          </a:prstGeom>
          <a:noFill/>
          <a:ln>
            <a:noFill/>
          </a:ln>
        </p:spPr>
      </p:pic>
      <p:cxnSp>
        <p:nvCxnSpPr>
          <p:cNvPr id="69" name="Google Shape;69;p15"/>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70" name="Google Shape;70;p15"/>
          <p:cNvSpPr txBox="1"/>
          <p:nvPr>
            <p:ph type="title"/>
          </p:nvPr>
        </p:nvSpPr>
        <p:spPr>
          <a:xfrm>
            <a:off x="5618880" y="1866960"/>
            <a:ext cx="3296160" cy="79992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1" name="Google Shape;71;p15"/>
          <p:cNvSpPr txBox="1"/>
          <p:nvPr>
            <p:ph idx="2" type="title"/>
          </p:nvPr>
        </p:nvSpPr>
        <p:spPr>
          <a:xfrm>
            <a:off x="228600" y="3162240"/>
            <a:ext cx="4752360" cy="9540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2" name="Google Shape;72;p15"/>
          <p:cNvSpPr txBox="1"/>
          <p:nvPr>
            <p:ph idx="3" type="title"/>
          </p:nvPr>
        </p:nvSpPr>
        <p:spPr>
          <a:xfrm>
            <a:off x="5618880" y="544680"/>
            <a:ext cx="3296160" cy="79992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9">
  <p:cSld name="CUSTOM_9">
    <p:bg>
      <p:bgPr>
        <a:solidFill>
          <a:schemeClr val="lt1"/>
        </a:solidFill>
      </p:bgPr>
    </p:bg>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2">
            <a:alphaModFix/>
          </a:blip>
          <a:srcRect b="0" l="0" r="0" t="0"/>
          <a:stretch/>
        </p:blipFill>
        <p:spPr>
          <a:xfrm flipH="1">
            <a:off x="360" y="0"/>
            <a:ext cx="9143640" cy="514332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9_1">
  <p:cSld name="CUSTOM_9_1">
    <p:bg>
      <p:bgPr>
        <a:solidFill>
          <a:schemeClr val="lt1"/>
        </a:solidFill>
      </p:bgPr>
    </p:bg>
    <p:spTree>
      <p:nvGrpSpPr>
        <p:cNvPr id="75"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b="0" l="0" r="0" t="0"/>
          <a:stretch/>
        </p:blipFill>
        <p:spPr>
          <a:xfrm flipH="1">
            <a:off x="360" y="0"/>
            <a:ext cx="9143640" cy="514332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bg>
      <p:bgPr>
        <a:solidFill>
          <a:schemeClr val="lt1"/>
        </a:solidFill>
      </p:bgPr>
    </p:bg>
    <p:spTree>
      <p:nvGrpSpPr>
        <p:cNvPr id="77" name="Shape 77"/>
        <p:cNvGrpSpPr/>
        <p:nvPr/>
      </p:nvGrpSpPr>
      <p:grpSpPr>
        <a:xfrm>
          <a:off x="0" y="0"/>
          <a:ext cx="0" cy="0"/>
          <a:chOff x="0" y="0"/>
          <a:chExt cx="0" cy="0"/>
        </a:xfrm>
      </p:grpSpPr>
      <p:pic>
        <p:nvPicPr>
          <p:cNvPr id="78" name="Google Shape;78;p18"/>
          <p:cNvPicPr preferRelativeResize="0"/>
          <p:nvPr/>
        </p:nvPicPr>
        <p:blipFill rotWithShape="1">
          <a:blip r:embed="rId2">
            <a:alphaModFix/>
          </a:blip>
          <a:srcRect b="0" l="0" r="0" t="0"/>
          <a:stretch/>
        </p:blipFill>
        <p:spPr>
          <a:xfrm rot="10800000">
            <a:off x="360" y="0"/>
            <a:ext cx="9143640" cy="5143320"/>
          </a:xfrm>
          <a:prstGeom prst="rect">
            <a:avLst/>
          </a:prstGeom>
          <a:noFill/>
          <a:ln>
            <a:noFill/>
          </a:ln>
        </p:spPr>
      </p:pic>
      <p:cxnSp>
        <p:nvCxnSpPr>
          <p:cNvPr id="79" name="Google Shape;79;p18"/>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80" name="Google Shape;80;p18"/>
          <p:cNvSpPr txBox="1"/>
          <p:nvPr>
            <p:ph type="title"/>
          </p:nvPr>
        </p:nvSpPr>
        <p:spPr>
          <a:xfrm>
            <a:off x="720000" y="444960"/>
            <a:ext cx="770364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1" name="Google Shape;81;p18"/>
          <p:cNvSpPr txBox="1"/>
          <p:nvPr>
            <p:ph idx="1" type="body"/>
          </p:nvPr>
        </p:nvSpPr>
        <p:spPr>
          <a:xfrm>
            <a:off x="720000" y="1215720"/>
            <a:ext cx="7703640" cy="341604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Obj">
  <p:cSld name="TWO_OBJECTS">
    <p:bg>
      <p:bgPr>
        <a:solidFill>
          <a:schemeClr val="lt1"/>
        </a:solidFill>
      </p:bgPr>
    </p:bg>
    <p:spTree>
      <p:nvGrpSpPr>
        <p:cNvPr id="82" name="Shape 82"/>
        <p:cNvGrpSpPr/>
        <p:nvPr/>
      </p:nvGrpSpPr>
      <p:grpSpPr>
        <a:xfrm>
          <a:off x="0" y="0"/>
          <a:ext cx="0" cy="0"/>
          <a:chOff x="0" y="0"/>
          <a:chExt cx="0" cy="0"/>
        </a:xfrm>
      </p:grpSpPr>
      <p:pic>
        <p:nvPicPr>
          <p:cNvPr id="83" name="Google Shape;83;p19"/>
          <p:cNvPicPr preferRelativeResize="0"/>
          <p:nvPr/>
        </p:nvPicPr>
        <p:blipFill rotWithShape="1">
          <a:blip r:embed="rId2">
            <a:alphaModFix/>
          </a:blip>
          <a:srcRect b="-686" l="10261" r="-2888" t="8057"/>
          <a:stretch/>
        </p:blipFill>
        <p:spPr>
          <a:xfrm rot="10800000">
            <a:off x="360" y="0"/>
            <a:ext cx="9143640" cy="5143320"/>
          </a:xfrm>
          <a:prstGeom prst="rect">
            <a:avLst/>
          </a:prstGeom>
          <a:noFill/>
          <a:ln>
            <a:noFill/>
          </a:ln>
        </p:spPr>
      </p:pic>
      <p:cxnSp>
        <p:nvCxnSpPr>
          <p:cNvPr id="84" name="Google Shape;84;p19"/>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85" name="Google Shape;85;p19"/>
          <p:cNvSpPr txBox="1"/>
          <p:nvPr>
            <p:ph type="title"/>
          </p:nvPr>
        </p:nvSpPr>
        <p:spPr>
          <a:xfrm>
            <a:off x="228600" y="228600"/>
            <a:ext cx="868644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bg>
      <p:bgPr>
        <a:solidFill>
          <a:schemeClr val="lt1"/>
        </a:solidFill>
      </p:bgPr>
    </p:bg>
    <p:spTree>
      <p:nvGrpSpPr>
        <p:cNvPr id="86" name="Shape 86"/>
        <p:cNvGrpSpPr/>
        <p:nvPr/>
      </p:nvGrpSpPr>
      <p:grpSpPr>
        <a:xfrm>
          <a:off x="0" y="0"/>
          <a:ext cx="0" cy="0"/>
          <a:chOff x="0" y="0"/>
          <a:chExt cx="0" cy="0"/>
        </a:xfrm>
      </p:grpSpPr>
      <p:pic>
        <p:nvPicPr>
          <p:cNvPr id="87" name="Google Shape;87;p20"/>
          <p:cNvPicPr preferRelativeResize="0"/>
          <p:nvPr/>
        </p:nvPicPr>
        <p:blipFill rotWithShape="1">
          <a:blip r:embed="rId2">
            <a:alphaModFix/>
          </a:blip>
          <a:srcRect b="0" l="0" r="0" t="0"/>
          <a:stretch/>
        </p:blipFill>
        <p:spPr>
          <a:xfrm>
            <a:off x="0" y="0"/>
            <a:ext cx="9143640" cy="5143320"/>
          </a:xfrm>
          <a:prstGeom prst="rect">
            <a:avLst/>
          </a:prstGeom>
          <a:noFill/>
          <a:ln>
            <a:noFill/>
          </a:ln>
        </p:spPr>
      </p:pic>
      <p:sp>
        <p:nvSpPr>
          <p:cNvPr id="88" name="Google Shape;88;p20"/>
          <p:cNvSpPr txBox="1"/>
          <p:nvPr>
            <p:ph type="title"/>
          </p:nvPr>
        </p:nvSpPr>
        <p:spPr>
          <a:xfrm>
            <a:off x="228600" y="228600"/>
            <a:ext cx="868644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2" type="blank">
  <p:cSld name="BLANK">
    <p:bg>
      <p:bgPr>
        <a:solidFill>
          <a:schemeClr val="lt1"/>
        </a:solidFill>
      </p:bgPr>
    </p:bg>
    <p:spTree>
      <p:nvGrpSpPr>
        <p:cNvPr id="11" name="Shape 11"/>
        <p:cNvGrpSpPr/>
        <p:nvPr/>
      </p:nvGrpSpPr>
      <p:grpSpPr>
        <a:xfrm>
          <a:off x="0" y="0"/>
          <a:ext cx="0" cy="0"/>
          <a:chOff x="0" y="0"/>
          <a:chExt cx="0" cy="0"/>
        </a:xfrm>
      </p:grpSpPr>
      <p:pic>
        <p:nvPicPr>
          <p:cNvPr id="12" name="Google Shape;12;p3"/>
          <p:cNvPicPr preferRelativeResize="0"/>
          <p:nvPr/>
        </p:nvPicPr>
        <p:blipFill rotWithShape="1">
          <a:blip r:embed="rId2">
            <a:alphaModFix/>
          </a:blip>
          <a:srcRect b="0" l="0" r="0" t="0"/>
          <a:stretch/>
        </p:blipFill>
        <p:spPr>
          <a:xfrm rot="10800000">
            <a:off x="360" y="0"/>
            <a:ext cx="9143640" cy="5143320"/>
          </a:xfrm>
          <a:prstGeom prst="rect">
            <a:avLst/>
          </a:prstGeom>
          <a:noFill/>
          <a:ln>
            <a:noFill/>
          </a:ln>
        </p:spPr>
      </p:pic>
      <p:cxnSp>
        <p:nvCxnSpPr>
          <p:cNvPr id="13" name="Google Shape;13;p3"/>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14" name="Google Shape;14;p3"/>
          <p:cNvSpPr txBox="1"/>
          <p:nvPr>
            <p:ph type="title"/>
          </p:nvPr>
        </p:nvSpPr>
        <p:spPr>
          <a:xfrm>
            <a:off x="228600" y="1205280"/>
            <a:ext cx="4322880" cy="5724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 name="Google Shape;15;p3"/>
          <p:cNvSpPr txBox="1"/>
          <p:nvPr>
            <p:ph idx="1" type="body"/>
          </p:nvPr>
        </p:nvSpPr>
        <p:spPr>
          <a:xfrm>
            <a:off x="5473080" y="228600"/>
            <a:ext cx="3441960" cy="4663080"/>
          </a:xfrm>
          <a:prstGeom prst="rect">
            <a:avLst/>
          </a:prstGeom>
          <a:noFill/>
          <a:ln cap="flat" cmpd="sng" w="19075">
            <a:solidFill>
              <a:schemeClr val="dk2"/>
            </a:solidFill>
            <a:prstDash val="solid"/>
            <a:round/>
            <a:headEnd len="sm" w="sm" type="none"/>
            <a:tailEnd len="sm" w="sm" type="none"/>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bg>
      <p:bgPr>
        <a:solidFill>
          <a:schemeClr val="lt1"/>
        </a:solidFill>
      </p:bgPr>
    </p:bg>
    <p:spTree>
      <p:nvGrpSpPr>
        <p:cNvPr id="89" name="Shape 89"/>
        <p:cNvGrpSpPr/>
        <p:nvPr/>
      </p:nvGrpSpPr>
      <p:grpSpPr>
        <a:xfrm>
          <a:off x="0" y="0"/>
          <a:ext cx="0" cy="0"/>
          <a:chOff x="0" y="0"/>
          <a:chExt cx="0" cy="0"/>
        </a:xfrm>
      </p:grpSpPr>
      <p:pic>
        <p:nvPicPr>
          <p:cNvPr id="90" name="Google Shape;90;p21"/>
          <p:cNvPicPr preferRelativeResize="0"/>
          <p:nvPr/>
        </p:nvPicPr>
        <p:blipFill rotWithShape="1">
          <a:blip r:embed="rId2">
            <a:alphaModFix/>
          </a:blip>
          <a:srcRect b="0" l="0" r="0" t="0"/>
          <a:stretch/>
        </p:blipFill>
        <p:spPr>
          <a:xfrm rot="10800000">
            <a:off x="360" y="0"/>
            <a:ext cx="9143640" cy="5143320"/>
          </a:xfrm>
          <a:prstGeom prst="rect">
            <a:avLst/>
          </a:prstGeom>
          <a:noFill/>
          <a:ln>
            <a:noFill/>
          </a:ln>
        </p:spPr>
      </p:pic>
      <p:cxnSp>
        <p:nvCxnSpPr>
          <p:cNvPr id="91" name="Google Shape;91;p21"/>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92" name="Google Shape;92;p21"/>
          <p:cNvSpPr txBox="1"/>
          <p:nvPr>
            <p:ph type="title"/>
          </p:nvPr>
        </p:nvSpPr>
        <p:spPr>
          <a:xfrm>
            <a:off x="228600" y="351000"/>
            <a:ext cx="4936320" cy="14266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3" name="Google Shape;93;p21"/>
          <p:cNvSpPr txBox="1"/>
          <p:nvPr>
            <p:ph idx="1" type="body"/>
          </p:nvPr>
        </p:nvSpPr>
        <p:spPr>
          <a:xfrm>
            <a:off x="5473080" y="228600"/>
            <a:ext cx="3441960" cy="4663080"/>
          </a:xfrm>
          <a:prstGeom prst="rect">
            <a:avLst/>
          </a:prstGeom>
          <a:noFill/>
          <a:ln cap="flat" cmpd="sng" w="19075">
            <a:solidFill>
              <a:schemeClr val="dk2"/>
            </a:solidFill>
            <a:prstDash val="solid"/>
            <a:round/>
            <a:headEnd len="sm" w="sm" type="none"/>
            <a:tailEnd len="sm" w="sm" type="none"/>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p:bg>
      <p:bgPr>
        <a:solidFill>
          <a:schemeClr val="lt1"/>
        </a:solidFill>
      </p:bgPr>
    </p:bg>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0" r="0" t="0"/>
          <a:stretch/>
        </p:blipFill>
        <p:spPr>
          <a:xfrm>
            <a:off x="0" y="0"/>
            <a:ext cx="9143640" cy="5143320"/>
          </a:xfrm>
          <a:prstGeom prst="rect">
            <a:avLst/>
          </a:prstGeom>
          <a:noFill/>
          <a:ln>
            <a:noFill/>
          </a:ln>
        </p:spPr>
      </p:pic>
      <p:cxnSp>
        <p:nvCxnSpPr>
          <p:cNvPr id="96" name="Google Shape;96;p22"/>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97" name="Google Shape;97;p22"/>
          <p:cNvSpPr txBox="1"/>
          <p:nvPr>
            <p:ph type="title"/>
          </p:nvPr>
        </p:nvSpPr>
        <p:spPr>
          <a:xfrm>
            <a:off x="2318040" y="1307160"/>
            <a:ext cx="4507920" cy="25290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bg>
      <p:bgPr>
        <a:solidFill>
          <a:schemeClr val="lt1"/>
        </a:solidFill>
      </p:bgPr>
    </p:bg>
    <p:spTree>
      <p:nvGrpSpPr>
        <p:cNvPr id="98" name="Shape 98"/>
        <p:cNvGrpSpPr/>
        <p:nvPr/>
      </p:nvGrpSpPr>
      <p:grpSpPr>
        <a:xfrm>
          <a:off x="0" y="0"/>
          <a:ext cx="0" cy="0"/>
          <a:chOff x="0" y="0"/>
          <a:chExt cx="0" cy="0"/>
        </a:xfrm>
      </p:grpSpPr>
      <p:pic>
        <p:nvPicPr>
          <p:cNvPr id="99" name="Google Shape;99;p23"/>
          <p:cNvPicPr preferRelativeResize="0"/>
          <p:nvPr/>
        </p:nvPicPr>
        <p:blipFill rotWithShape="1">
          <a:blip r:embed="rId2">
            <a:alphaModFix/>
          </a:blip>
          <a:srcRect b="0" l="0" r="0" t="0"/>
          <a:stretch/>
        </p:blipFill>
        <p:spPr>
          <a:xfrm>
            <a:off x="0" y="0"/>
            <a:ext cx="9143640" cy="5143320"/>
          </a:xfrm>
          <a:prstGeom prst="rect">
            <a:avLst/>
          </a:prstGeom>
          <a:noFill/>
          <a:ln>
            <a:noFill/>
          </a:ln>
        </p:spPr>
      </p:pic>
      <p:cxnSp>
        <p:nvCxnSpPr>
          <p:cNvPr id="100" name="Google Shape;100;p23"/>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101" name="Google Shape;101;p23"/>
          <p:cNvSpPr txBox="1"/>
          <p:nvPr>
            <p:ph type="title"/>
          </p:nvPr>
        </p:nvSpPr>
        <p:spPr>
          <a:xfrm>
            <a:off x="2135520" y="1189080"/>
            <a:ext cx="4872600" cy="196416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bg>
      <p:bgPr>
        <a:solidFill>
          <a:schemeClr val="lt1"/>
        </a:solidFill>
      </p:bgPr>
    </p:bg>
    <p:spTree>
      <p:nvGrpSpPr>
        <p:cNvPr id="102" name="Shape 102"/>
        <p:cNvGrpSpPr/>
        <p:nvPr/>
      </p:nvGrpSpPr>
      <p:grpSpPr>
        <a:xfrm>
          <a:off x="0" y="0"/>
          <a:ext cx="0" cy="0"/>
          <a:chOff x="0" y="0"/>
          <a:chExt cx="0" cy="0"/>
        </a:xfrm>
      </p:grpSpPr>
      <p:sp>
        <p:nvSpPr>
          <p:cNvPr id="103" name="Google Shape;103;p24"/>
          <p:cNvSpPr txBox="1"/>
          <p:nvPr>
            <p:ph idx="1" type="body"/>
          </p:nvPr>
        </p:nvSpPr>
        <p:spPr>
          <a:xfrm>
            <a:off x="0" y="0"/>
            <a:ext cx="9143640" cy="5143320"/>
          </a:xfrm>
          <a:prstGeom prst="rect">
            <a:avLst/>
          </a:prstGeom>
          <a:noFill/>
          <a:ln>
            <a:noFill/>
          </a:ln>
        </p:spPr>
        <p:txBody>
          <a:bodyPr anchorCtr="0" anchor="t" bIns="45000" lIns="90000" spcFirstLastPara="1" rIns="90000" wrap="square" tIns="45000">
            <a:normAutofit/>
          </a:bodyPr>
          <a:lstStyle>
            <a:lvl1pPr indent="-228600" lvl="0" marL="457200" marR="0" rtl="0" algn="l">
              <a:spcBef>
                <a:spcPts val="0"/>
              </a:spcBef>
              <a:spcAft>
                <a:spcPts val="0"/>
              </a:spcAft>
              <a:buSzPts val="1400"/>
              <a:buNone/>
              <a:defRPr b="0" i="0" sz="1800" u="none" cap="none" strike="noStrike"/>
            </a:lvl1pPr>
          </a:lstStyle>
          <a:p/>
        </p:txBody>
      </p:sp>
      <p:sp>
        <p:nvSpPr>
          <p:cNvPr id="104" name="Google Shape;104;p24"/>
          <p:cNvSpPr txBox="1"/>
          <p:nvPr>
            <p:ph type="title"/>
          </p:nvPr>
        </p:nvSpPr>
        <p:spPr>
          <a:xfrm>
            <a:off x="720000" y="4014360"/>
            <a:ext cx="7703640" cy="572400"/>
          </a:xfrm>
          <a:prstGeom prst="rect">
            <a:avLst/>
          </a:prstGeom>
          <a:solidFill>
            <a:srgbClr val="000000"/>
          </a:solid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bg>
      <p:bgPr>
        <a:solidFill>
          <a:schemeClr val="lt1"/>
        </a:solidFill>
      </p:bgPr>
    </p:bg>
    <p:spTree>
      <p:nvGrpSpPr>
        <p:cNvPr id="16"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b="0" l="0" r="0" t="0"/>
          <a:stretch/>
        </p:blipFill>
        <p:spPr>
          <a:xfrm flipH="1">
            <a:off x="360" y="0"/>
            <a:ext cx="9143640" cy="5143320"/>
          </a:xfrm>
          <a:prstGeom prst="rect">
            <a:avLst/>
          </a:prstGeom>
          <a:noFill/>
          <a:ln>
            <a:noFill/>
          </a:ln>
        </p:spPr>
      </p:pic>
      <p:cxnSp>
        <p:nvCxnSpPr>
          <p:cNvPr id="18" name="Google Shape;18;p4"/>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19" name="Google Shape;19;p4"/>
          <p:cNvSpPr txBox="1"/>
          <p:nvPr>
            <p:ph type="title"/>
          </p:nvPr>
        </p:nvSpPr>
        <p:spPr>
          <a:xfrm>
            <a:off x="228600" y="1196280"/>
            <a:ext cx="6984720" cy="22762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0" name="Google Shape;20;p4"/>
          <p:cNvSpPr txBox="1"/>
          <p:nvPr>
            <p:ph idx="2" type="title"/>
          </p:nvPr>
        </p:nvSpPr>
        <p:spPr>
          <a:xfrm>
            <a:off x="228600" y="3396960"/>
            <a:ext cx="1235520" cy="110772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1" name="Google Shape;21;p4"/>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
  <p:cSld name="ONE_COLUMN_TEXT_1">
    <p:bg>
      <p:bgPr>
        <a:solidFill>
          <a:schemeClr val="lt1"/>
        </a:solidFill>
      </p:bgPr>
    </p:bg>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b="0" l="0" r="0" t="0"/>
          <a:stretch/>
        </p:blipFill>
        <p:spPr>
          <a:xfrm flipH="1" rot="10800000">
            <a:off x="0" y="0"/>
            <a:ext cx="9143640" cy="5143320"/>
          </a:xfrm>
          <a:prstGeom prst="rect">
            <a:avLst/>
          </a:prstGeom>
          <a:noFill/>
          <a:ln>
            <a:noFill/>
          </a:ln>
        </p:spPr>
      </p:pic>
      <p:cxnSp>
        <p:nvCxnSpPr>
          <p:cNvPr id="24" name="Google Shape;24;p5"/>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25" name="Google Shape;25;p5"/>
          <p:cNvSpPr txBox="1"/>
          <p:nvPr>
            <p:ph type="title"/>
          </p:nvPr>
        </p:nvSpPr>
        <p:spPr>
          <a:xfrm>
            <a:off x="228600" y="264960"/>
            <a:ext cx="4303800" cy="20538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6" name="Google Shape;26;p5"/>
          <p:cNvSpPr txBox="1"/>
          <p:nvPr>
            <p:ph idx="1" type="body"/>
          </p:nvPr>
        </p:nvSpPr>
        <p:spPr>
          <a:xfrm>
            <a:off x="457200" y="1203480"/>
            <a:ext cx="8229240" cy="298296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
  <p:cSld name="CUSTOM_3_1">
    <p:bg>
      <p:bgPr>
        <a:solidFill>
          <a:schemeClr val="lt1"/>
        </a:solidFill>
      </p:bgPr>
    </p:bg>
    <p:spTree>
      <p:nvGrpSpPr>
        <p:cNvPr id="27"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b="0" l="0" r="0" t="0"/>
          <a:stretch/>
        </p:blipFill>
        <p:spPr>
          <a:xfrm flipH="1" rot="10800000">
            <a:off x="0" y="0"/>
            <a:ext cx="9143640" cy="5143320"/>
          </a:xfrm>
          <a:prstGeom prst="rect">
            <a:avLst/>
          </a:prstGeom>
          <a:noFill/>
          <a:ln>
            <a:noFill/>
          </a:ln>
        </p:spPr>
      </p:pic>
      <p:cxnSp>
        <p:nvCxnSpPr>
          <p:cNvPr id="29" name="Google Shape;29;p6"/>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30" name="Google Shape;30;p6"/>
          <p:cNvSpPr txBox="1"/>
          <p:nvPr>
            <p:ph type="title"/>
          </p:nvPr>
        </p:nvSpPr>
        <p:spPr>
          <a:xfrm>
            <a:off x="228600" y="2672280"/>
            <a:ext cx="5343840" cy="110772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1" name="Google Shape;31;p6"/>
          <p:cNvSpPr/>
          <p:nvPr/>
        </p:nvSpPr>
        <p:spPr>
          <a:xfrm>
            <a:off x="6395760" y="392400"/>
            <a:ext cx="2519280" cy="799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000" u="none" strike="noStrike">
                <a:solidFill>
                  <a:schemeClr val="dk1"/>
                </a:solidFill>
                <a:latin typeface="Work Sans"/>
                <a:ea typeface="Work Sans"/>
                <a:cs typeface="Work Sans"/>
                <a:sym typeface="Work Sans"/>
              </a:rPr>
              <a:t>CREDITS:</a:t>
            </a:r>
            <a:r>
              <a:rPr b="0" lang="en-US" sz="1000" u="none" strike="noStrike">
                <a:solidFill>
                  <a:schemeClr val="dk1"/>
                </a:solidFill>
                <a:latin typeface="Work Sans"/>
                <a:ea typeface="Work Sans"/>
                <a:cs typeface="Work Sans"/>
                <a:sym typeface="Work Sans"/>
              </a:rPr>
              <a:t> This presentation template was created by </a:t>
            </a:r>
            <a:r>
              <a:rPr b="1" lang="en-US" sz="1000" u="sng" strike="noStrike">
                <a:solidFill>
                  <a:schemeClr val="hlink"/>
                </a:solidFill>
                <a:latin typeface="Work Sans"/>
                <a:ea typeface="Work Sans"/>
                <a:cs typeface="Work Sans"/>
                <a:sym typeface="Work Sans"/>
                <a:hlinkClick r:id="rId3"/>
              </a:rPr>
              <a:t>Slidesgo</a:t>
            </a:r>
            <a:r>
              <a:rPr b="0" lang="en-US" sz="1000" u="none" strike="noStrike">
                <a:solidFill>
                  <a:schemeClr val="dk1"/>
                </a:solidFill>
                <a:latin typeface="Work Sans"/>
                <a:ea typeface="Work Sans"/>
                <a:cs typeface="Work Sans"/>
                <a:sym typeface="Work Sans"/>
              </a:rPr>
              <a:t>, and includes icons, infographics &amp; images by </a:t>
            </a:r>
            <a:r>
              <a:rPr b="1" lang="en-US" sz="1000" u="sng" strike="noStrike">
                <a:solidFill>
                  <a:schemeClr val="hlink"/>
                </a:solidFill>
                <a:latin typeface="Work Sans"/>
                <a:ea typeface="Work Sans"/>
                <a:cs typeface="Work Sans"/>
                <a:sym typeface="Work Sans"/>
                <a:hlinkClick r:id="rId4"/>
              </a:rPr>
              <a:t>Freepik</a:t>
            </a:r>
            <a:r>
              <a:rPr b="0" lang="en-US" sz="1000" u="sng" strike="noStrike">
                <a:solidFill>
                  <a:schemeClr val="dk1"/>
                </a:solidFill>
                <a:latin typeface="Work Sans"/>
                <a:ea typeface="Work Sans"/>
                <a:cs typeface="Work Sans"/>
                <a:sym typeface="Work Sans"/>
              </a:rPr>
              <a:t> </a:t>
            </a:r>
            <a:endParaRPr b="0" sz="1000" u="none" strike="noStrike">
              <a:solidFill>
                <a:srgbClr val="000000"/>
              </a:solidFill>
              <a:latin typeface="Noto Sans Symbols"/>
              <a:ea typeface="Noto Sans Symbols"/>
              <a:cs typeface="Noto Sans Symbols"/>
              <a:sym typeface="Noto Sans Symbol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bg>
      <p:bgPr>
        <a:solidFill>
          <a:schemeClr val="lt1"/>
        </a:solid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0" l="0" r="0" t="0"/>
          <a:stretch/>
        </p:blipFill>
        <p:spPr>
          <a:xfrm flipH="1">
            <a:off x="360" y="0"/>
            <a:ext cx="9143640" cy="5143320"/>
          </a:xfrm>
          <a:prstGeom prst="rect">
            <a:avLst/>
          </a:prstGeom>
          <a:noFill/>
          <a:ln>
            <a:noFill/>
          </a:ln>
        </p:spPr>
      </p:pic>
      <p:cxnSp>
        <p:nvCxnSpPr>
          <p:cNvPr id="34" name="Google Shape;34;p7"/>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35" name="Google Shape;35;p7"/>
          <p:cNvSpPr txBox="1"/>
          <p:nvPr>
            <p:ph hasCustomPrompt="1" type="title"/>
          </p:nvPr>
        </p:nvSpPr>
        <p:spPr>
          <a:xfrm>
            <a:off x="1284120" y="1288080"/>
            <a:ext cx="6575760" cy="15264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36"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_1_1_1_1_1">
  <p:cSld name="BLANK_1_1_1_1_1_1">
    <p:bg>
      <p:bgPr>
        <a:solidFill>
          <a:schemeClr val="lt1"/>
        </a:solidFill>
      </p:bgPr>
    </p:bg>
    <p:spTree>
      <p:nvGrpSpPr>
        <p:cNvPr id="37"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b="0" l="0" r="0" t="0"/>
          <a:stretch/>
        </p:blipFill>
        <p:spPr>
          <a:xfrm flipH="1">
            <a:off x="360" y="0"/>
            <a:ext cx="9143640" cy="5143320"/>
          </a:xfrm>
          <a:prstGeom prst="rect">
            <a:avLst/>
          </a:prstGeom>
          <a:noFill/>
          <a:ln>
            <a:noFill/>
          </a:ln>
        </p:spPr>
      </p:pic>
      <p:cxnSp>
        <p:nvCxnSpPr>
          <p:cNvPr id="39" name="Google Shape;39;p9"/>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40" name="Google Shape;40;p9"/>
          <p:cNvSpPr txBox="1"/>
          <p:nvPr>
            <p:ph type="title"/>
          </p:nvPr>
        </p:nvSpPr>
        <p:spPr>
          <a:xfrm>
            <a:off x="228600" y="1879200"/>
            <a:ext cx="2500200" cy="138492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1" name="Google Shape;41;p9"/>
          <p:cNvSpPr txBox="1"/>
          <p:nvPr>
            <p:ph idx="2" type="title"/>
          </p:nvPr>
        </p:nvSpPr>
        <p:spPr>
          <a:xfrm>
            <a:off x="3206880" y="497520"/>
            <a:ext cx="909720" cy="5536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2" name="Google Shape;42;p9"/>
          <p:cNvSpPr txBox="1"/>
          <p:nvPr>
            <p:ph idx="3" type="title"/>
          </p:nvPr>
        </p:nvSpPr>
        <p:spPr>
          <a:xfrm>
            <a:off x="6061320" y="497520"/>
            <a:ext cx="909720" cy="5536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3" name="Google Shape;43;p9"/>
          <p:cNvSpPr txBox="1"/>
          <p:nvPr>
            <p:ph idx="4" type="title"/>
          </p:nvPr>
        </p:nvSpPr>
        <p:spPr>
          <a:xfrm>
            <a:off x="3206880" y="1996200"/>
            <a:ext cx="909720" cy="5536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4" name="Google Shape;44;p9"/>
          <p:cNvSpPr txBox="1"/>
          <p:nvPr>
            <p:ph idx="5" type="title"/>
          </p:nvPr>
        </p:nvSpPr>
        <p:spPr>
          <a:xfrm>
            <a:off x="6061320" y="1996200"/>
            <a:ext cx="909720" cy="5536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5" name="Google Shape;45;p9"/>
          <p:cNvSpPr txBox="1"/>
          <p:nvPr>
            <p:ph idx="6" type="title"/>
          </p:nvPr>
        </p:nvSpPr>
        <p:spPr>
          <a:xfrm>
            <a:off x="3206880" y="3494880"/>
            <a:ext cx="909720" cy="5536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6" name="Google Shape;46;p9"/>
          <p:cNvSpPr txBox="1"/>
          <p:nvPr>
            <p:ph idx="7" type="title"/>
          </p:nvPr>
        </p:nvSpPr>
        <p:spPr>
          <a:xfrm>
            <a:off x="6061320" y="3494880"/>
            <a:ext cx="909720" cy="55368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
  <p:cSld name="TITLE_ONLY_1">
    <p:bg>
      <p:bgPr>
        <a:solidFill>
          <a:schemeClr val="lt1"/>
        </a:solidFill>
      </p:bgPr>
    </p:bg>
    <p:spTree>
      <p:nvGrpSpPr>
        <p:cNvPr id="47" name="Shape 47"/>
        <p:cNvGrpSpPr/>
        <p:nvPr/>
      </p:nvGrpSpPr>
      <p:grpSpPr>
        <a:xfrm>
          <a:off x="0" y="0"/>
          <a:ext cx="0" cy="0"/>
          <a:chOff x="0" y="0"/>
          <a:chExt cx="0" cy="0"/>
        </a:xfrm>
      </p:grpSpPr>
      <p:pic>
        <p:nvPicPr>
          <p:cNvPr id="48" name="Google Shape;48;p10"/>
          <p:cNvPicPr preferRelativeResize="0"/>
          <p:nvPr/>
        </p:nvPicPr>
        <p:blipFill rotWithShape="1">
          <a:blip r:embed="rId2">
            <a:alphaModFix/>
          </a:blip>
          <a:srcRect b="0" l="0" r="0" t="0"/>
          <a:stretch/>
        </p:blipFill>
        <p:spPr>
          <a:xfrm rot="10800000">
            <a:off x="360" y="0"/>
            <a:ext cx="9143640" cy="5143320"/>
          </a:xfrm>
          <a:prstGeom prst="rect">
            <a:avLst/>
          </a:prstGeom>
          <a:noFill/>
          <a:ln>
            <a:noFill/>
          </a:ln>
        </p:spPr>
      </p:pic>
      <p:cxnSp>
        <p:nvCxnSpPr>
          <p:cNvPr id="49" name="Google Shape;49;p10"/>
          <p:cNvCxnSpPr/>
          <p:nvPr/>
        </p:nvCxnSpPr>
        <p:spPr>
          <a:xfrm>
            <a:off x="0" y="5021640"/>
            <a:ext cx="9144360" cy="360"/>
          </a:xfrm>
          <a:prstGeom prst="straightConnector1">
            <a:avLst/>
          </a:prstGeom>
          <a:noFill/>
          <a:ln cap="flat" cmpd="sng" w="9525">
            <a:solidFill>
              <a:srgbClr val="000000"/>
            </a:solidFill>
            <a:prstDash val="solid"/>
            <a:round/>
            <a:headEnd len="sm" w="sm" type="none"/>
            <a:tailEnd len="sm" w="sm" type="none"/>
          </a:ln>
        </p:spPr>
      </p:cxnSp>
      <p:sp>
        <p:nvSpPr>
          <p:cNvPr id="50" name="Google Shape;50;p10"/>
          <p:cNvSpPr txBox="1"/>
          <p:nvPr>
            <p:ph type="title"/>
          </p:nvPr>
        </p:nvSpPr>
        <p:spPr>
          <a:xfrm>
            <a:off x="228600" y="2207880"/>
            <a:ext cx="2471760" cy="98496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title"/>
          </p:nvPr>
        </p:nvSpPr>
        <p:spPr>
          <a:xfrm>
            <a:off x="228600" y="1714680"/>
            <a:ext cx="7600680" cy="2895120"/>
          </a:xfrm>
          <a:prstGeom prst="rect">
            <a:avLst/>
          </a:prstGeom>
          <a:noFill/>
          <a:ln>
            <a:noFill/>
          </a:ln>
        </p:spPr>
        <p:txBody>
          <a:bodyPr anchorCtr="0" anchor="t" bIns="91425" lIns="91425" spcFirstLastPara="1" rIns="91425" wrap="square" tIns="91425">
            <a:normAutofit lnSpcReduction="9999"/>
          </a:bodyPr>
          <a:lstStyle/>
          <a:p>
            <a:pPr indent="0" lvl="0" marL="0" rtl="0" algn="l">
              <a:lnSpc>
                <a:spcPct val="100000"/>
              </a:lnSpc>
              <a:spcBef>
                <a:spcPts val="0"/>
              </a:spcBef>
              <a:spcAft>
                <a:spcPts val="0"/>
              </a:spcAft>
              <a:buClr>
                <a:schemeClr val="dk1"/>
              </a:buClr>
              <a:buSzPts val="6500"/>
              <a:buFont typeface="Hubot Sans Medium"/>
              <a:buNone/>
            </a:pPr>
            <a:r>
              <a:rPr b="0" lang="en-US" sz="6500" u="none" strike="noStrike">
                <a:solidFill>
                  <a:schemeClr val="dk1"/>
                </a:solidFill>
                <a:latin typeface="Hubot Sans Medium"/>
                <a:ea typeface="Hubot Sans Medium"/>
                <a:cs typeface="Hubot Sans Medium"/>
                <a:sym typeface="Hubot Sans Medium"/>
              </a:rPr>
              <a:t>Plant Disease Classifier using Machine Learning</a:t>
            </a:r>
            <a:endParaRPr b="0" sz="6500" u="none" strike="noStrike">
              <a:solidFill>
                <a:schemeClr val="dk1"/>
              </a:solidFill>
              <a:latin typeface="Arial"/>
              <a:ea typeface="Arial"/>
              <a:cs typeface="Arial"/>
              <a:sym typeface="Arial"/>
            </a:endParaRPr>
          </a:p>
        </p:txBody>
      </p:sp>
      <p:sp>
        <p:nvSpPr>
          <p:cNvPr id="110" name="Google Shape;110;p25"/>
          <p:cNvSpPr txBox="1"/>
          <p:nvPr>
            <p:ph idx="1" type="subTitle"/>
          </p:nvPr>
        </p:nvSpPr>
        <p:spPr>
          <a:xfrm>
            <a:off x="2409840" y="714240"/>
            <a:ext cx="6372000" cy="628200"/>
          </a:xfrm>
          <a:prstGeom prst="rect">
            <a:avLst/>
          </a:prstGeom>
          <a:noFill/>
          <a:ln>
            <a:noFill/>
          </a:ln>
        </p:spPr>
        <p:txBody>
          <a:bodyPr anchorCtr="0" anchor="t" bIns="91425" lIns="91425" spcFirstLastPara="1" rIns="91425" wrap="square" tIns="91425">
            <a:normAutofit/>
          </a:bodyPr>
          <a:lstStyle/>
          <a:p>
            <a:pPr indent="0" lvl="0" marL="0" marR="0" rtl="0" algn="r">
              <a:lnSpc>
                <a:spcPct val="100000"/>
              </a:lnSpc>
              <a:spcBef>
                <a:spcPts val="0"/>
              </a:spcBef>
              <a:spcAft>
                <a:spcPts val="0"/>
              </a:spcAft>
              <a:buClr>
                <a:schemeClr val="dk1"/>
              </a:buClr>
              <a:buSzPts val="1600"/>
              <a:buFont typeface="Work Sans"/>
              <a:buNone/>
            </a:pPr>
            <a:r>
              <a:rPr b="0" i="0" lang="en-US" sz="1600" u="none" cap="none" strike="noStrike">
                <a:solidFill>
                  <a:schemeClr val="dk1"/>
                </a:solidFill>
                <a:latin typeface="Work Sans"/>
                <a:ea typeface="Work Sans"/>
                <a:cs typeface="Work Sans"/>
                <a:sym typeface="Work Sans"/>
              </a:rPr>
              <a:t>Final Project for Development Formation by Softy Skills</a:t>
            </a:r>
            <a:endParaRPr b="0" i="0" sz="1600" u="none" cap="none" strike="noStrike">
              <a:solidFill>
                <a:srgbClr val="000000"/>
              </a:solidFill>
              <a:latin typeface="Noto Sans Symbols"/>
              <a:ea typeface="Noto Sans Symbols"/>
              <a:cs typeface="Noto Sans Symbols"/>
              <a:sym typeface="Noto Sans Symbols"/>
            </a:endParaRPr>
          </a:p>
        </p:txBody>
      </p:sp>
      <p:sp>
        <p:nvSpPr>
          <p:cNvPr id="111" name="Google Shape;111;p25"/>
          <p:cNvSpPr/>
          <p:nvPr/>
        </p:nvSpPr>
        <p:spPr>
          <a:xfrm>
            <a:off x="4667400" y="171360"/>
            <a:ext cx="828360" cy="1234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t/>
            </a:r>
            <a:endParaRPr b="0" i="0" sz="800" u="none" cap="none" strike="noStrike">
              <a:solidFill>
                <a:srgbClr val="000000"/>
              </a:solidFill>
              <a:latin typeface="Noto Sans Symbols"/>
              <a:ea typeface="Noto Sans Symbols"/>
              <a:cs typeface="Noto Sans Symbols"/>
              <a:sym typeface="Noto Sans Symbols"/>
            </a:endParaRPr>
          </a:p>
        </p:txBody>
      </p:sp>
      <p:sp>
        <p:nvSpPr>
          <p:cNvPr id="112" name="Google Shape;112;p25"/>
          <p:cNvSpPr/>
          <p:nvPr/>
        </p:nvSpPr>
        <p:spPr>
          <a:xfrm>
            <a:off x="7867800" y="133200"/>
            <a:ext cx="1047240" cy="18072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rPr>
              <a:t>29</a:t>
            </a:r>
            <a:r>
              <a:rPr b="0" i="0" lang="en-US" sz="1200" u="none" cap="none" strike="noStrike">
                <a:solidFill>
                  <a:schemeClr val="dk1"/>
                </a:solidFill>
                <a:latin typeface="Arial"/>
                <a:ea typeface="Arial"/>
                <a:cs typeface="Arial"/>
                <a:sym typeface="Arial"/>
              </a:rPr>
              <a:t>/</a:t>
            </a:r>
            <a:r>
              <a:rPr lang="en-US" sz="1200">
                <a:solidFill>
                  <a:schemeClr val="dk1"/>
                </a:solidFill>
              </a:rPr>
              <a:t>08</a:t>
            </a:r>
            <a:r>
              <a:rPr b="0" i="0" lang="en-US" sz="1200" u="none" cap="none" strike="noStrike">
                <a:solidFill>
                  <a:schemeClr val="dk1"/>
                </a:solidFill>
                <a:latin typeface="Arial"/>
                <a:ea typeface="Arial"/>
                <a:cs typeface="Arial"/>
                <a:sym typeface="Arial"/>
              </a:rPr>
              <a:t>/20</a:t>
            </a:r>
            <a:r>
              <a:rPr lang="en-US" sz="1200">
                <a:solidFill>
                  <a:schemeClr val="dk1"/>
                </a:solidFill>
              </a:rPr>
              <a:t>25</a:t>
            </a:r>
            <a:endParaRPr b="0" i="0" sz="1200" u="none" cap="none" strike="noStrike">
              <a:solidFill>
                <a:srgbClr val="000000"/>
              </a:solidFill>
              <a:latin typeface="Noto Sans Symbols"/>
              <a:ea typeface="Noto Sans Symbols"/>
              <a:cs typeface="Noto Sans Symbols"/>
              <a:sym typeface="Noto Sans Symbols"/>
            </a:endParaRPr>
          </a:p>
        </p:txBody>
      </p:sp>
      <p:sp>
        <p:nvSpPr>
          <p:cNvPr id="113" name="Google Shape;113;p25"/>
          <p:cNvSpPr/>
          <p:nvPr/>
        </p:nvSpPr>
        <p:spPr>
          <a:xfrm>
            <a:off x="3648240" y="171360"/>
            <a:ext cx="828360" cy="12348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t/>
            </a:r>
            <a:endParaRPr b="0" i="0" sz="800" u="none" cap="none" strike="noStrike">
              <a:solidFill>
                <a:srgbClr val="000000"/>
              </a:solidFill>
              <a:latin typeface="Noto Sans Symbols"/>
              <a:ea typeface="Noto Sans Symbols"/>
              <a:cs typeface="Noto Sans Symbols"/>
              <a:sym typeface="Noto Sans Symbols"/>
            </a:endParaRPr>
          </a:p>
        </p:txBody>
      </p:sp>
      <p:sp>
        <p:nvSpPr>
          <p:cNvPr id="114" name="Google Shape;114;p25"/>
          <p:cNvSpPr/>
          <p:nvPr/>
        </p:nvSpPr>
        <p:spPr>
          <a:xfrm>
            <a:off x="97750" y="161425"/>
            <a:ext cx="2486100" cy="180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US" sz="1200">
                <a:solidFill>
                  <a:schemeClr val="dk1"/>
                </a:solidFill>
              </a:rPr>
              <a:t>Med Ali Tej &amp; Adam Hkima</a:t>
            </a:r>
            <a:endParaRPr b="0" i="0" sz="12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228600" y="1200240"/>
            <a:ext cx="6981600" cy="22764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6000"/>
              <a:buFont typeface="Hubot Sans Medium"/>
              <a:buNone/>
            </a:pPr>
            <a:r>
              <a:rPr lang="en-US" sz="6000">
                <a:solidFill>
                  <a:schemeClr val="dk1"/>
                </a:solidFill>
                <a:latin typeface="Hubot Sans Medium"/>
                <a:ea typeface="Hubot Sans Medium"/>
                <a:cs typeface="Hubot Sans Medium"/>
                <a:sym typeface="Hubot Sans Medium"/>
              </a:rPr>
              <a:t>Thank you!</a:t>
            </a:r>
            <a:endParaRPr sz="5200">
              <a:solidFill>
                <a:schemeClr val="dk1"/>
              </a:solidFill>
              <a:latin typeface="Hubot Sans Medium"/>
              <a:ea typeface="Hubot Sans Medium"/>
              <a:cs typeface="Hubot Sans Medium"/>
              <a:sym typeface="Hubot Sans Medium"/>
            </a:endParaRPr>
          </a:p>
        </p:txBody>
      </p:sp>
      <p:sp>
        <p:nvSpPr>
          <p:cNvPr id="173" name="Google Shape;173;p34"/>
          <p:cNvSpPr txBox="1"/>
          <p:nvPr>
            <p:ph type="title"/>
          </p:nvPr>
        </p:nvSpPr>
        <p:spPr>
          <a:xfrm>
            <a:off x="228600" y="3400550"/>
            <a:ext cx="3360300" cy="1104600"/>
          </a:xfrm>
          <a:prstGeom prst="rect">
            <a:avLst/>
          </a:prstGeom>
          <a:noFill/>
          <a:ln>
            <a:noFill/>
          </a:ln>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100000"/>
              <a:buFont typeface="Work Sans"/>
              <a:buNone/>
            </a:pPr>
            <a:r>
              <a:rPr lang="en-US" sz="1400">
                <a:solidFill>
                  <a:schemeClr val="dk1"/>
                </a:solidFill>
                <a:latin typeface="Work Sans"/>
                <a:ea typeface="Work Sans"/>
                <a:cs typeface="Work Sans"/>
                <a:sym typeface="Work Sans"/>
              </a:rPr>
              <a:t>Do you have any questions?</a:t>
            </a:r>
            <a:endParaRPr sz="1400">
              <a:solidFill>
                <a:schemeClr val="dk1"/>
              </a:solidFill>
              <a:latin typeface="Noto Sans Symbols"/>
              <a:ea typeface="Noto Sans Symbols"/>
              <a:cs typeface="Noto Sans Symbols"/>
              <a:sym typeface="Noto Sans Symbols"/>
            </a:endParaRPr>
          </a:p>
          <a:p>
            <a:pPr indent="0" lvl="0" marL="0" rtl="0" algn="l">
              <a:lnSpc>
                <a:spcPct val="100000"/>
              </a:lnSpc>
              <a:spcBef>
                <a:spcPts val="0"/>
              </a:spcBef>
              <a:spcAft>
                <a:spcPts val="0"/>
              </a:spcAft>
              <a:buClr>
                <a:schemeClr val="dk1"/>
              </a:buClr>
              <a:buSzPct val="100000"/>
              <a:buFont typeface="Hubot Sans Medium"/>
              <a:buNone/>
            </a:pPr>
            <a:r>
              <a:t/>
            </a:r>
            <a:endParaRPr sz="6000">
              <a:solidFill>
                <a:schemeClr val="dk1"/>
              </a:solidFill>
              <a:latin typeface="Hubot Sans Medium"/>
              <a:ea typeface="Hubot Sans Medium"/>
              <a:cs typeface="Hubot Sans Medium"/>
              <a:sym typeface="Hubot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6"/>
          <p:cNvSpPr txBox="1"/>
          <p:nvPr>
            <p:ph type="title"/>
          </p:nvPr>
        </p:nvSpPr>
        <p:spPr>
          <a:xfrm>
            <a:off x="228600" y="1209600"/>
            <a:ext cx="4323960" cy="571320"/>
          </a:xfrm>
          <a:prstGeom prst="rect">
            <a:avLst/>
          </a:prstGeom>
          <a:noFill/>
          <a:ln>
            <a:noFill/>
          </a:ln>
        </p:spPr>
        <p:txBody>
          <a:bodyPr anchorCtr="0" anchor="b" bIns="91425" lIns="91425" spcFirstLastPara="1" rIns="91425" wrap="square" tIns="91425">
            <a:normAutofit lnSpcReduction="9999"/>
          </a:bodyPr>
          <a:lstStyle/>
          <a:p>
            <a:pPr indent="0" lvl="0" marL="0" rtl="0" algn="l">
              <a:lnSpc>
                <a:spcPct val="100000"/>
              </a:lnSpc>
              <a:spcBef>
                <a:spcPts val="0"/>
              </a:spcBef>
              <a:spcAft>
                <a:spcPts val="0"/>
              </a:spcAft>
              <a:buClr>
                <a:schemeClr val="dk1"/>
              </a:buClr>
              <a:buSzPts val="2600"/>
              <a:buFont typeface="Hubot Sans Medium"/>
              <a:buNone/>
            </a:pPr>
            <a:r>
              <a:rPr b="0" lang="en-US" sz="2600" u="none" strike="noStrike">
                <a:solidFill>
                  <a:schemeClr val="dk1"/>
                </a:solidFill>
                <a:latin typeface="Hubot Sans Medium"/>
                <a:ea typeface="Hubot Sans Medium"/>
                <a:cs typeface="Hubot Sans Medium"/>
                <a:sym typeface="Hubot Sans Medium"/>
              </a:rPr>
              <a:t>Introduction</a:t>
            </a:r>
            <a:endParaRPr b="0" sz="2600" u="none" strike="noStrike">
              <a:solidFill>
                <a:schemeClr val="dk1"/>
              </a:solidFill>
              <a:latin typeface="Arial"/>
              <a:ea typeface="Arial"/>
              <a:cs typeface="Arial"/>
              <a:sym typeface="Arial"/>
            </a:endParaRPr>
          </a:p>
        </p:txBody>
      </p:sp>
      <p:sp>
        <p:nvSpPr>
          <p:cNvPr id="120" name="Google Shape;120;p26"/>
          <p:cNvSpPr txBox="1"/>
          <p:nvPr>
            <p:ph idx="1" type="subTitle"/>
          </p:nvPr>
        </p:nvSpPr>
        <p:spPr>
          <a:xfrm>
            <a:off x="228600" y="1781280"/>
            <a:ext cx="4323960" cy="2161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This project serves as the final submission for </a:t>
            </a:r>
            <a:r>
              <a:rPr lang="en-US" sz="1200">
                <a:solidFill>
                  <a:schemeClr val="dk1"/>
                </a:solidFill>
                <a:latin typeface="Work Sans"/>
                <a:ea typeface="Work Sans"/>
                <a:cs typeface="Work Sans"/>
                <a:sym typeface="Work Sans"/>
              </a:rPr>
              <a:t>our </a:t>
            </a:r>
            <a:r>
              <a:rPr b="0" i="0" lang="en-US" sz="1200" u="none" cap="none" strike="noStrike">
                <a:solidFill>
                  <a:schemeClr val="dk1"/>
                </a:solidFill>
                <a:latin typeface="Work Sans"/>
                <a:ea typeface="Work Sans"/>
                <a:cs typeface="Work Sans"/>
                <a:sym typeface="Work Sans"/>
              </a:rPr>
              <a:t>development formation at Softy Skills. </a:t>
            </a:r>
            <a:endParaRPr b="0" i="0" sz="12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The focus is on creating a machine learning model capable of predicting plant diseases based on specific leaf features, thereby providing valuable insights for agriculture.</a:t>
            </a:r>
            <a:endParaRPr b="0" i="0" sz="1200" u="none" cap="none" strike="noStrike">
              <a:solidFill>
                <a:srgbClr val="000000"/>
              </a:solidFill>
              <a:latin typeface="Noto Sans Symbols"/>
              <a:ea typeface="Noto Sans Symbols"/>
              <a:cs typeface="Noto Sans Symbols"/>
              <a:sym typeface="Noto Sans Symbols"/>
            </a:endParaRPr>
          </a:p>
        </p:txBody>
      </p:sp>
      <p:sp>
        <p:nvSpPr>
          <p:cNvPr id="121" name="Google Shape;121;p26" title="scenes-people-work.jpg"/>
          <p:cNvSpPr/>
          <p:nvPr/>
        </p:nvSpPr>
        <p:spPr>
          <a:xfrm>
            <a:off x="5473080" y="228600"/>
            <a:ext cx="3441960" cy="4663080"/>
          </a:xfrm>
          <a:prstGeom prst="roundRect">
            <a:avLst>
              <a:gd fmla="val 16667" name="adj"/>
            </a:avLst>
          </a:prstGeom>
          <a:blipFill rotWithShape="1">
            <a:blip r:embed="rId3">
              <a:alphaModFix/>
            </a:blip>
            <a:stretch>
              <a:fillRect b="0" l="0" r="0" t="0"/>
            </a:stretch>
          </a:blipFill>
          <a:ln cap="flat" cmpd="sng" w="19050">
            <a:solidFill>
              <a:srgbClr val="FEA86F"/>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txBox="1"/>
          <p:nvPr>
            <p:ph type="title"/>
          </p:nvPr>
        </p:nvSpPr>
        <p:spPr>
          <a:xfrm>
            <a:off x="228600" y="1200240"/>
            <a:ext cx="6981480" cy="227628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5200"/>
              <a:buFont typeface="Hubot Sans Medium"/>
              <a:buNone/>
            </a:pPr>
            <a:r>
              <a:rPr b="0" lang="en-US" sz="5200" u="none" strike="noStrike">
                <a:solidFill>
                  <a:schemeClr val="dk1"/>
                </a:solidFill>
                <a:latin typeface="Hubot Sans Medium"/>
                <a:ea typeface="Hubot Sans Medium"/>
                <a:cs typeface="Hubot Sans Medium"/>
                <a:sym typeface="Hubot Sans Medium"/>
              </a:rPr>
              <a:t>Project Overview</a:t>
            </a:r>
            <a:endParaRPr b="0" sz="5200" u="none" strike="noStrike">
              <a:solidFill>
                <a:schemeClr val="dk1"/>
              </a:solidFill>
              <a:latin typeface="Arial"/>
              <a:ea typeface="Arial"/>
              <a:cs typeface="Arial"/>
              <a:sym typeface="Arial"/>
            </a:endParaRPr>
          </a:p>
        </p:txBody>
      </p:sp>
      <p:sp>
        <p:nvSpPr>
          <p:cNvPr id="127" name="Google Shape;127;p27"/>
          <p:cNvSpPr txBox="1"/>
          <p:nvPr>
            <p:ph type="title"/>
          </p:nvPr>
        </p:nvSpPr>
        <p:spPr>
          <a:xfrm>
            <a:off x="228600" y="3400560"/>
            <a:ext cx="1238040" cy="110448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6000"/>
              <a:buFont typeface="Hubot Sans Medium"/>
              <a:buNone/>
            </a:pPr>
            <a:r>
              <a:rPr b="0" lang="en-US" sz="6000" u="none" strike="noStrike">
                <a:solidFill>
                  <a:schemeClr val="dk1"/>
                </a:solidFill>
                <a:latin typeface="Hubot Sans Medium"/>
                <a:ea typeface="Hubot Sans Medium"/>
                <a:cs typeface="Hubot Sans Medium"/>
                <a:sym typeface="Hubot Sans Medium"/>
              </a:rPr>
              <a:t>01</a:t>
            </a:r>
            <a:endParaRPr b="0" sz="6000" u="none" strike="noStrike">
              <a:solidFill>
                <a:schemeClr val="dk1"/>
              </a:solidFill>
              <a:latin typeface="Arial"/>
              <a:ea typeface="Arial"/>
              <a:cs typeface="Arial"/>
              <a:sym typeface="Arial"/>
            </a:endParaRPr>
          </a:p>
        </p:txBody>
      </p:sp>
      <p:sp>
        <p:nvSpPr>
          <p:cNvPr id="128" name="Google Shape;128;p27"/>
          <p:cNvSpPr txBox="1"/>
          <p:nvPr>
            <p:ph idx="1" type="subTitle"/>
          </p:nvPr>
        </p:nvSpPr>
        <p:spPr>
          <a:xfrm>
            <a:off x="2266920" y="409680"/>
            <a:ext cx="6447960" cy="628200"/>
          </a:xfrm>
          <a:prstGeom prst="rect">
            <a:avLst/>
          </a:prstGeom>
          <a:noFill/>
          <a:ln>
            <a:noFill/>
          </a:ln>
        </p:spPr>
        <p:txBody>
          <a:bodyPr anchorCtr="0" anchor="b" bIns="91425" lIns="91425" spcFirstLastPara="1" rIns="91425" wrap="square" tIns="91425">
            <a:normAutofit/>
          </a:bodyPr>
          <a:lstStyle/>
          <a:p>
            <a:pPr indent="0" lvl="0" marL="0" marR="0" rtl="0" algn="ctr">
              <a:spcBef>
                <a:spcPts val="0"/>
              </a:spcBef>
              <a:spcAft>
                <a:spcPts val="0"/>
              </a:spcAft>
              <a:buSzPts val="1400"/>
              <a:buFont typeface="Arial"/>
              <a:buNone/>
            </a:pPr>
            <a:r>
              <a:t/>
            </a:r>
            <a:endParaRPr b="0" i="0" sz="1400" u="none" cap="none" strike="noStrike">
              <a:solidFill>
                <a:schemeClr val="dk1"/>
              </a:solidFill>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ph type="title"/>
          </p:nvPr>
        </p:nvSpPr>
        <p:spPr>
          <a:xfrm>
            <a:off x="228600" y="266760"/>
            <a:ext cx="4304880" cy="205704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2600"/>
              <a:buFont typeface="Hubot Sans Medium"/>
              <a:buNone/>
            </a:pPr>
            <a:r>
              <a:rPr b="0" lang="en-US" sz="2600" u="none" strike="noStrike">
                <a:solidFill>
                  <a:schemeClr val="dk1"/>
                </a:solidFill>
                <a:latin typeface="Hubot Sans Medium"/>
                <a:ea typeface="Hubot Sans Medium"/>
                <a:cs typeface="Hubot Sans Medium"/>
                <a:sym typeface="Hubot Sans Medium"/>
              </a:rPr>
              <a:t>Project Objective</a:t>
            </a:r>
            <a:endParaRPr b="0" sz="2600" u="none" strike="noStrike">
              <a:solidFill>
                <a:schemeClr val="dk1"/>
              </a:solidFill>
              <a:latin typeface="Arial"/>
              <a:ea typeface="Arial"/>
              <a:cs typeface="Arial"/>
              <a:sym typeface="Arial"/>
            </a:endParaRPr>
          </a:p>
        </p:txBody>
      </p:sp>
      <p:sp>
        <p:nvSpPr>
          <p:cNvPr id="134" name="Google Shape;134;p28"/>
          <p:cNvSpPr txBox="1"/>
          <p:nvPr>
            <p:ph idx="1" type="subTitle"/>
          </p:nvPr>
        </p:nvSpPr>
        <p:spPr>
          <a:xfrm>
            <a:off x="2876400" y="2543040"/>
            <a:ext cx="6038640" cy="20570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This presentation details a machine learning project aimed at classifying plant diseases, </a:t>
            </a:r>
            <a:endParaRPr b="0" i="0" sz="12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showcasing the methodology, dataset utilized, and results. </a:t>
            </a:r>
            <a:endParaRPr b="0" i="0" sz="12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Clear visuals and metrics will be presented to highlight the development process and outcome. </a:t>
            </a:r>
            <a:endParaRPr b="0" i="0" sz="12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It exemplifies the application of machine learning in agriculture.The primary objective is to build an effective machine learning model that predicts plant diseases based on observed leaf features.</a:t>
            </a:r>
            <a:endParaRPr b="0" i="0" sz="12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This includes characteristics such as leaf color, spots, moisture, and temperature.</a:t>
            </a:r>
            <a:endParaRPr b="0" i="0" sz="12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type="title"/>
          </p:nvPr>
        </p:nvSpPr>
        <p:spPr>
          <a:xfrm>
            <a:off x="228600" y="1200240"/>
            <a:ext cx="6981480" cy="227628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5200"/>
              <a:buFont typeface="Hubot Sans Medium"/>
              <a:buNone/>
            </a:pPr>
            <a:r>
              <a:rPr b="0" lang="en-US" sz="5200" u="none" strike="noStrike">
                <a:solidFill>
                  <a:schemeClr val="dk1"/>
                </a:solidFill>
                <a:latin typeface="Hubot Sans Medium"/>
                <a:ea typeface="Hubot Sans Medium"/>
                <a:cs typeface="Hubot Sans Medium"/>
                <a:sym typeface="Hubot Sans Medium"/>
              </a:rPr>
              <a:t>Technical Framework</a:t>
            </a:r>
            <a:endParaRPr b="0" sz="5200" u="none" strike="noStrike">
              <a:solidFill>
                <a:schemeClr val="dk1"/>
              </a:solidFill>
              <a:latin typeface="Arial"/>
              <a:ea typeface="Arial"/>
              <a:cs typeface="Arial"/>
              <a:sym typeface="Arial"/>
            </a:endParaRPr>
          </a:p>
        </p:txBody>
      </p:sp>
      <p:sp>
        <p:nvSpPr>
          <p:cNvPr id="140" name="Google Shape;140;p29"/>
          <p:cNvSpPr txBox="1"/>
          <p:nvPr>
            <p:ph type="title"/>
          </p:nvPr>
        </p:nvSpPr>
        <p:spPr>
          <a:xfrm>
            <a:off x="228600" y="3400560"/>
            <a:ext cx="1238040" cy="110448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6000"/>
              <a:buFont typeface="Hubot Sans Medium"/>
              <a:buNone/>
            </a:pPr>
            <a:r>
              <a:rPr b="0" lang="en-US" sz="6000" u="none" strike="noStrike">
                <a:solidFill>
                  <a:schemeClr val="dk1"/>
                </a:solidFill>
                <a:latin typeface="Hubot Sans Medium"/>
                <a:ea typeface="Hubot Sans Medium"/>
                <a:cs typeface="Hubot Sans Medium"/>
                <a:sym typeface="Hubot Sans Medium"/>
              </a:rPr>
              <a:t>02</a:t>
            </a:r>
            <a:endParaRPr b="0" sz="6000" u="none" strike="noStrike">
              <a:solidFill>
                <a:schemeClr val="dk1"/>
              </a:solidFill>
              <a:latin typeface="Arial"/>
              <a:ea typeface="Arial"/>
              <a:cs typeface="Arial"/>
              <a:sym typeface="Arial"/>
            </a:endParaRPr>
          </a:p>
        </p:txBody>
      </p:sp>
      <p:sp>
        <p:nvSpPr>
          <p:cNvPr id="141" name="Google Shape;141;p29"/>
          <p:cNvSpPr txBox="1"/>
          <p:nvPr>
            <p:ph idx="1" type="subTitle"/>
          </p:nvPr>
        </p:nvSpPr>
        <p:spPr>
          <a:xfrm>
            <a:off x="2266920" y="409680"/>
            <a:ext cx="6447960" cy="628200"/>
          </a:xfrm>
          <a:prstGeom prst="rect">
            <a:avLst/>
          </a:prstGeom>
          <a:noFill/>
          <a:ln>
            <a:noFill/>
          </a:ln>
        </p:spPr>
        <p:txBody>
          <a:bodyPr anchorCtr="0" anchor="b" bIns="91425" lIns="91425" spcFirstLastPara="1" rIns="91425" wrap="square" tIns="91425">
            <a:normAutofit/>
          </a:bodyPr>
          <a:lstStyle/>
          <a:p>
            <a:pPr indent="0" lvl="0" marL="0" marR="0" rtl="0" algn="ctr">
              <a:spcBef>
                <a:spcPts val="0"/>
              </a:spcBef>
              <a:spcAft>
                <a:spcPts val="0"/>
              </a:spcAft>
              <a:buSzPts val="1400"/>
              <a:buFont typeface="Arial"/>
              <a:buNone/>
            </a:pPr>
            <a:r>
              <a:t/>
            </a:r>
            <a:endParaRPr b="0" i="0" sz="1400" u="none" cap="none" strike="noStrike">
              <a:solidFill>
                <a:schemeClr val="dk1"/>
              </a:solidFill>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ph type="title"/>
          </p:nvPr>
        </p:nvSpPr>
        <p:spPr>
          <a:xfrm>
            <a:off x="228600" y="266760"/>
            <a:ext cx="4304880" cy="205704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2600"/>
              <a:buFont typeface="Hubot Sans Medium"/>
              <a:buNone/>
            </a:pPr>
            <a:r>
              <a:rPr b="0" lang="en-US" sz="2600" u="none" strike="noStrike">
                <a:solidFill>
                  <a:schemeClr val="dk1"/>
                </a:solidFill>
                <a:latin typeface="Hubot Sans Medium"/>
                <a:ea typeface="Hubot Sans Medium"/>
                <a:cs typeface="Hubot Sans Medium"/>
                <a:sym typeface="Hubot Sans Medium"/>
              </a:rPr>
              <a:t>Dataset Details</a:t>
            </a:r>
            <a:endParaRPr b="0" sz="2600" u="none" strike="noStrike">
              <a:solidFill>
                <a:schemeClr val="dk1"/>
              </a:solidFill>
              <a:latin typeface="Arial"/>
              <a:ea typeface="Arial"/>
              <a:cs typeface="Arial"/>
              <a:sym typeface="Arial"/>
            </a:endParaRPr>
          </a:p>
        </p:txBody>
      </p:sp>
      <p:sp>
        <p:nvSpPr>
          <p:cNvPr id="147" name="Google Shape;147;p30"/>
          <p:cNvSpPr txBox="1"/>
          <p:nvPr>
            <p:ph idx="1" type="subTitle"/>
          </p:nvPr>
        </p:nvSpPr>
        <p:spPr>
          <a:xfrm>
            <a:off x="2876400" y="2543040"/>
            <a:ext cx="6038640" cy="20570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The dataset comprises 2,000 samples, featuring essential leaf characteristics such as color, spots, moisture, and temperature. </a:t>
            </a:r>
            <a:endParaRPr b="0" i="0" sz="12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The target variable categorizes the data into four classes: Healthy, Blight, Rust, and Mildew.</a:t>
            </a:r>
            <a:endParaRPr b="0" i="0" sz="12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228600" y="1209600"/>
            <a:ext cx="4323960" cy="571320"/>
          </a:xfrm>
          <a:prstGeom prst="rect">
            <a:avLst/>
          </a:prstGeom>
          <a:noFill/>
          <a:ln>
            <a:noFill/>
          </a:ln>
        </p:spPr>
        <p:txBody>
          <a:bodyPr anchorCtr="0" anchor="b" bIns="91425" lIns="91425" spcFirstLastPara="1" rIns="91425" wrap="square" tIns="91425">
            <a:normAutofit lnSpcReduction="9999"/>
          </a:bodyPr>
          <a:lstStyle/>
          <a:p>
            <a:pPr indent="0" lvl="0" marL="0" rtl="0" algn="l">
              <a:lnSpc>
                <a:spcPct val="100000"/>
              </a:lnSpc>
              <a:spcBef>
                <a:spcPts val="0"/>
              </a:spcBef>
              <a:spcAft>
                <a:spcPts val="0"/>
              </a:spcAft>
              <a:buClr>
                <a:schemeClr val="dk1"/>
              </a:buClr>
              <a:buSzPts val="2600"/>
              <a:buFont typeface="Hubot Sans Medium"/>
              <a:buNone/>
            </a:pPr>
            <a:r>
              <a:rPr b="0" lang="en-US" sz="2600" u="none" strike="noStrike">
                <a:solidFill>
                  <a:schemeClr val="dk1"/>
                </a:solidFill>
                <a:latin typeface="Hubot Sans Medium"/>
                <a:ea typeface="Hubot Sans Medium"/>
                <a:cs typeface="Hubot Sans Medium"/>
                <a:sym typeface="Hubot Sans Medium"/>
              </a:rPr>
              <a:t>Preprocessing Techniques</a:t>
            </a:r>
            <a:endParaRPr b="0" sz="2600" u="none" strike="noStrike">
              <a:solidFill>
                <a:schemeClr val="dk1"/>
              </a:solidFill>
              <a:latin typeface="Arial"/>
              <a:ea typeface="Arial"/>
              <a:cs typeface="Arial"/>
              <a:sym typeface="Arial"/>
            </a:endParaRPr>
          </a:p>
        </p:txBody>
      </p:sp>
      <p:sp>
        <p:nvSpPr>
          <p:cNvPr id="153" name="Google Shape;153;p31"/>
          <p:cNvSpPr txBox="1"/>
          <p:nvPr>
            <p:ph idx="1" type="subTitle"/>
          </p:nvPr>
        </p:nvSpPr>
        <p:spPr>
          <a:xfrm>
            <a:off x="228600" y="1781280"/>
            <a:ext cx="4323960" cy="2161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Before training the model, preprocessing steps were implemented, including encoding categorical features like Leaf Color and Spots using OrdinalEncoder. </a:t>
            </a:r>
            <a:endParaRPr b="0" i="0" sz="12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Ordinal encoding is a method of converting ordinal (ordered) categorical data into numerical format by assigning unique integer values based on the inherent rank of the categories. For example, it converted the leaf color from (green, yellow, brown) to ("0" for green, "1" for yellow, "2" for brown)</a:t>
            </a:r>
            <a:endParaRPr b="0" i="0" sz="1200" u="none" cap="none" strike="noStrike">
              <a:solidFill>
                <a:srgbClr val="000000"/>
              </a:solidFill>
              <a:latin typeface="Noto Sans Symbols"/>
              <a:ea typeface="Noto Sans Symbols"/>
              <a:cs typeface="Noto Sans Symbols"/>
              <a:sym typeface="Noto Sans Symbols"/>
            </a:endParaRPr>
          </a:p>
        </p:txBody>
      </p:sp>
      <p:sp>
        <p:nvSpPr>
          <p:cNvPr id="154" name="Google Shape;154;p31" title="scenes-people-work.jpg"/>
          <p:cNvSpPr/>
          <p:nvPr/>
        </p:nvSpPr>
        <p:spPr>
          <a:xfrm>
            <a:off x="5473080" y="228600"/>
            <a:ext cx="3441960" cy="4663080"/>
          </a:xfrm>
          <a:prstGeom prst="roundRect">
            <a:avLst>
              <a:gd fmla="val 16667" name="adj"/>
            </a:avLst>
          </a:prstGeom>
          <a:blipFill rotWithShape="1">
            <a:blip r:embed="rId3">
              <a:alphaModFix/>
            </a:blip>
            <a:stretch>
              <a:fillRect b="0" l="0" r="0" t="0"/>
            </a:stretch>
          </a:blipFill>
          <a:ln cap="flat" cmpd="sng" w="19050">
            <a:solidFill>
              <a:srgbClr val="FEA86F"/>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228600" y="266760"/>
            <a:ext cx="4304880" cy="205704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2600"/>
              <a:buFont typeface="Hubot Sans Medium"/>
              <a:buNone/>
            </a:pPr>
            <a:r>
              <a:rPr b="0" lang="en-US" sz="2600" u="none" strike="noStrike">
                <a:solidFill>
                  <a:schemeClr val="dk1"/>
                </a:solidFill>
                <a:latin typeface="Hubot Sans Medium"/>
                <a:ea typeface="Hubot Sans Medium"/>
                <a:cs typeface="Hubot Sans Medium"/>
                <a:sym typeface="Hubot Sans Medium"/>
              </a:rPr>
              <a:t>Modeling Approach</a:t>
            </a:r>
            <a:endParaRPr b="0" sz="2600" u="none" strike="noStrike">
              <a:solidFill>
                <a:schemeClr val="dk1"/>
              </a:solidFill>
              <a:latin typeface="Arial"/>
              <a:ea typeface="Arial"/>
              <a:cs typeface="Arial"/>
              <a:sym typeface="Arial"/>
            </a:endParaRPr>
          </a:p>
        </p:txBody>
      </p:sp>
      <p:sp>
        <p:nvSpPr>
          <p:cNvPr id="160" name="Google Shape;160;p32"/>
          <p:cNvSpPr txBox="1"/>
          <p:nvPr>
            <p:ph idx="1" type="subTitle"/>
          </p:nvPr>
        </p:nvSpPr>
        <p:spPr>
          <a:xfrm>
            <a:off x="2876400" y="2543040"/>
            <a:ext cx="6038640" cy="205704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The dataset was then split into training and testing sets to ensure a proper evaluation of the model's performance.(80% f</a:t>
            </a:r>
            <a:r>
              <a:rPr lang="en-US" sz="1200">
                <a:solidFill>
                  <a:schemeClr val="dk1"/>
                </a:solidFill>
                <a:latin typeface="Work Sans"/>
                <a:ea typeface="Work Sans"/>
                <a:cs typeface="Work Sans"/>
                <a:sym typeface="Work Sans"/>
              </a:rPr>
              <a:t>or training, </a:t>
            </a:r>
            <a:r>
              <a:rPr b="0" i="0" lang="en-US" sz="1200" u="none" cap="none" strike="noStrike">
                <a:solidFill>
                  <a:schemeClr val="dk1"/>
                </a:solidFill>
                <a:latin typeface="Work Sans"/>
                <a:ea typeface="Work Sans"/>
                <a:cs typeface="Work Sans"/>
                <a:sym typeface="Work Sans"/>
              </a:rPr>
              <a:t>20% for testing</a:t>
            </a:r>
            <a:r>
              <a:rPr lang="en-US" sz="1200">
                <a:solidFill>
                  <a:schemeClr val="dk1"/>
                </a:solidFill>
                <a:latin typeface="Work Sans"/>
                <a:ea typeface="Work Sans"/>
                <a:cs typeface="Work Sans"/>
                <a:sym typeface="Work Sans"/>
              </a:rPr>
              <a:t>)</a:t>
            </a:r>
            <a:r>
              <a:rPr b="0" i="0" lang="en-US" sz="1200" u="none" cap="none" strike="noStrike">
                <a:solidFill>
                  <a:schemeClr val="dk1"/>
                </a:solidFill>
                <a:latin typeface="Work Sans"/>
                <a:ea typeface="Work Sans"/>
                <a:cs typeface="Work Sans"/>
                <a:sym typeface="Work Sans"/>
              </a:rPr>
              <a:t> </a:t>
            </a:r>
            <a:endParaRPr b="0" i="0" sz="12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This critical stage enhances the model's learnability and aids in generalizing its predictions on unseen data.</a:t>
            </a:r>
            <a:endParaRPr b="0" i="0" sz="1200" u="none" cap="none" strike="noStrike">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The RandomForestClassifier was chosen for its effectiveness in classification tasks. </a:t>
            </a:r>
            <a:endParaRPr b="0" i="0" sz="12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This algorithm excels at handling the complexity of the dataset and provides interpretable results. </a:t>
            </a:r>
            <a:endParaRPr b="0" i="0" sz="1200" u="none" cap="none" strike="noStrike">
              <a:solidFill>
                <a:srgbClr val="000000"/>
              </a:solidFill>
              <a:latin typeface="Noto Sans Symbols"/>
              <a:ea typeface="Noto Sans Symbols"/>
              <a:cs typeface="Noto Sans Symbols"/>
              <a:sym typeface="Noto Sans Symbols"/>
            </a:endParaRPr>
          </a:p>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The model was trained using the training dataset, ensuring that it learns the relationships between the input features and the respective disease classes.</a:t>
            </a:r>
            <a:endParaRPr b="0" i="0" sz="1200" u="none" cap="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228600" y="1209600"/>
            <a:ext cx="4323960" cy="571320"/>
          </a:xfrm>
          <a:prstGeom prst="rect">
            <a:avLst/>
          </a:prstGeom>
          <a:noFill/>
          <a:ln>
            <a:noFill/>
          </a:ln>
        </p:spPr>
        <p:txBody>
          <a:bodyPr anchorCtr="0" anchor="b" bIns="91425" lIns="91425" spcFirstLastPara="1" rIns="91425" wrap="square" tIns="91425">
            <a:normAutofit lnSpcReduction="9999"/>
          </a:bodyPr>
          <a:lstStyle/>
          <a:p>
            <a:pPr indent="0" lvl="0" marL="0" rtl="0" algn="l">
              <a:lnSpc>
                <a:spcPct val="100000"/>
              </a:lnSpc>
              <a:spcBef>
                <a:spcPts val="0"/>
              </a:spcBef>
              <a:spcAft>
                <a:spcPts val="0"/>
              </a:spcAft>
              <a:buClr>
                <a:schemeClr val="dk1"/>
              </a:buClr>
              <a:buSzPts val="2600"/>
              <a:buFont typeface="Hubot Sans Medium"/>
              <a:buNone/>
            </a:pPr>
            <a:r>
              <a:rPr b="0" lang="en-US" sz="2600" u="none" strike="noStrike">
                <a:solidFill>
                  <a:schemeClr val="dk1"/>
                </a:solidFill>
                <a:latin typeface="Hubot Sans Medium"/>
                <a:ea typeface="Hubot Sans Medium"/>
                <a:cs typeface="Hubot Sans Medium"/>
                <a:sym typeface="Hubot Sans Medium"/>
              </a:rPr>
              <a:t>Conclusions</a:t>
            </a:r>
            <a:endParaRPr b="0" sz="2600" u="none" strike="noStrike">
              <a:solidFill>
                <a:schemeClr val="dk1"/>
              </a:solidFill>
              <a:latin typeface="Arial"/>
              <a:ea typeface="Arial"/>
              <a:cs typeface="Arial"/>
              <a:sym typeface="Arial"/>
            </a:endParaRPr>
          </a:p>
        </p:txBody>
      </p:sp>
      <p:sp>
        <p:nvSpPr>
          <p:cNvPr id="166" name="Google Shape;166;p33"/>
          <p:cNvSpPr txBox="1"/>
          <p:nvPr>
            <p:ph idx="1" type="subTitle"/>
          </p:nvPr>
        </p:nvSpPr>
        <p:spPr>
          <a:xfrm>
            <a:off x="228600" y="1781280"/>
            <a:ext cx="4323960" cy="21618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200"/>
              <a:buFont typeface="Work Sans"/>
              <a:buNone/>
            </a:pPr>
            <a:r>
              <a:rPr b="0" i="0" lang="en-US" sz="1200" u="none" cap="none" strike="noStrike">
                <a:solidFill>
                  <a:schemeClr val="dk1"/>
                </a:solidFill>
                <a:latin typeface="Work Sans"/>
                <a:ea typeface="Work Sans"/>
                <a:cs typeface="Work Sans"/>
                <a:sym typeface="Work Sans"/>
              </a:rPr>
              <a:t>In conclusion, this project successfully developed a machine learning model for classifying plant diseases, demonstrating </a:t>
            </a:r>
            <a:r>
              <a:rPr lang="en-US" sz="1200">
                <a:solidFill>
                  <a:schemeClr val="dk1"/>
                </a:solidFill>
                <a:latin typeface="Work Sans"/>
                <a:ea typeface="Work Sans"/>
                <a:cs typeface="Work Sans"/>
                <a:sym typeface="Work Sans"/>
              </a:rPr>
              <a:t>what we learnt during the last 2 months.</a:t>
            </a:r>
            <a:endParaRPr b="0" i="0" sz="1200" u="none" cap="none" strike="noStrike">
              <a:solidFill>
                <a:srgbClr val="000000"/>
              </a:solidFill>
              <a:latin typeface="Noto Sans Symbols"/>
              <a:ea typeface="Noto Sans Symbols"/>
              <a:cs typeface="Noto Sans Symbols"/>
              <a:sym typeface="Noto Sans Symbols"/>
            </a:endParaRPr>
          </a:p>
        </p:txBody>
      </p:sp>
      <p:sp>
        <p:nvSpPr>
          <p:cNvPr id="167" name="Google Shape;167;p33" title="scenes-people-work.jpg"/>
          <p:cNvSpPr/>
          <p:nvPr/>
        </p:nvSpPr>
        <p:spPr>
          <a:xfrm>
            <a:off x="5473080" y="228600"/>
            <a:ext cx="3441960" cy="4663080"/>
          </a:xfrm>
          <a:prstGeom prst="roundRect">
            <a:avLst>
              <a:gd fmla="val 16667" name="adj"/>
            </a:avLst>
          </a:prstGeom>
          <a:blipFill rotWithShape="1">
            <a:blip r:embed="rId3">
              <a:alphaModFix/>
            </a:blip>
            <a:stretch>
              <a:fillRect b="0" l="0" r="0" t="0"/>
            </a:stretch>
          </a:blipFill>
          <a:ln cap="flat" cmpd="sng" w="19050">
            <a:solidFill>
              <a:srgbClr val="FEA86F"/>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b="0" sz="1800" u="none" strike="noStrike">
              <a:solidFill>
                <a:srgbClr val="000000"/>
              </a:solidFill>
              <a:latin typeface="Noto Sans Symbols"/>
              <a:ea typeface="Noto Sans Symbols"/>
              <a:cs typeface="Noto Sans Symbols"/>
              <a:sym typeface="Noto Sans Symbols"/>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 Gradient Pitch Deck by Slidesgo">
  <a:themeElements>
    <a:clrScheme name="Simple Light">
      <a:dk1>
        <a:srgbClr val="000000"/>
      </a:dk1>
      <a:lt1>
        <a:srgbClr val="FFFFFF"/>
      </a:lt1>
      <a:dk2>
        <a:srgbClr val="FEA86F"/>
      </a:dk2>
      <a:lt2>
        <a:srgbClr val="FFDEF3"/>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